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4" r:id="rId4"/>
    <p:sldId id="263" r:id="rId5"/>
    <p:sldId id="259" r:id="rId6"/>
    <p:sldId id="261" r:id="rId7"/>
    <p:sldId id="265" r:id="rId8"/>
    <p:sldId id="266" r:id="rId9"/>
    <p:sldId id="267" r:id="rId10"/>
    <p:sldId id="262" r:id="rId11"/>
    <p:sldId id="260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48484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96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516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7076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6212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2243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366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4720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93915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4404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906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33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252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5283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65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4632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458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1170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9294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54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FEF39-DA9C-412A-A4B7-8190D8F04378}" type="datetimeFigureOut">
              <a:rPr lang="zh-TW" altLang="en-US" smtClean="0"/>
              <a:t>2016/1/12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362FC-1E82-4E65-9826-1091428AFD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4709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3.wdp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6600" dirty="0" smtClean="0">
                <a:latin typeface="KaiTi" panose="02010609060101010101" pitchFamily="49" charset="-122"/>
                <a:ea typeface="KaiTi" panose="02010609060101010101" pitchFamily="49" charset="-122"/>
              </a:rPr>
              <a:t>Parking system</a:t>
            </a:r>
            <a:endParaRPr lang="zh-TW" altLang="en-US" sz="66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r>
              <a:rPr lang="zh-TW" altLang="en-US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資工三 </a:t>
            </a:r>
            <a:r>
              <a:rPr lang="en-US" altLang="zh-TW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410285034	</a:t>
            </a:r>
            <a:r>
              <a:rPr lang="zh-TW" altLang="en-US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蕭勝興</a:t>
            </a:r>
            <a:endParaRPr lang="en-US" altLang="zh-TW" dirty="0" smtClean="0">
              <a:solidFill>
                <a:schemeClr val="tx1">
                  <a:lumMod val="9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algn="r">
              <a:lnSpc>
                <a:spcPct val="100000"/>
              </a:lnSpc>
            </a:pPr>
            <a:r>
              <a:rPr lang="zh-TW" altLang="en-US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資工三 </a:t>
            </a:r>
            <a:r>
              <a:rPr lang="en-US" altLang="zh-TW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410285017	</a:t>
            </a:r>
            <a:r>
              <a:rPr lang="zh-TW" altLang="en-US" dirty="0" smtClean="0">
                <a:solidFill>
                  <a:schemeClr val="tx1">
                    <a:lumMod val="9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楊朝勛</a:t>
            </a:r>
            <a:endParaRPr lang="zh-TW" altLang="en-US" dirty="0">
              <a:solidFill>
                <a:schemeClr val="tx1">
                  <a:lumMod val="9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661" y="2558807"/>
            <a:ext cx="951156" cy="95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095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14519" y="3155530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altLang="zh-TW" sz="115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DEMO</a:t>
            </a:r>
            <a:r>
              <a:rPr lang="zh-TW" altLang="en-US" sz="115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/>
            </a:r>
            <a:br>
              <a:rPr lang="zh-TW" altLang="en-US" sz="115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endParaRPr lang="zh-TW" altLang="en-US" sz="115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0617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遇到困難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Wifi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</a:t>
            </a:r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beaglebone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連接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App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</a:t>
            </a:r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Qrcode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Javascript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與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html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撰寫與結合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5900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68538" y="632316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動機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462" y="1129554"/>
            <a:ext cx="6642067" cy="4981550"/>
          </a:xfrm>
          <a:prstGeom prst="rect">
            <a:avLst/>
          </a:prstGeom>
        </p:spPr>
      </p:pic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1141412" y="2249487"/>
            <a:ext cx="2829953" cy="3541714"/>
          </a:xfrm>
        </p:spPr>
        <p:txBody>
          <a:bodyPr/>
          <a:lstStyle/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傳統停車場系統是要先按鈕取票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離開時要先去機器繳費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8" name="矩形圖說文字 7"/>
          <p:cNvSpPr/>
          <p:nvPr/>
        </p:nvSpPr>
        <p:spPr>
          <a:xfrm>
            <a:off x="6456382" y="1475046"/>
            <a:ext cx="1335741" cy="635840"/>
          </a:xfrm>
          <a:prstGeom prst="wedgeRectCallout">
            <a:avLst>
              <a:gd name="adj1" fmla="val 9637"/>
              <a:gd name="adj2" fmla="val 94082"/>
            </a:avLst>
          </a:prstGeom>
          <a:solidFill>
            <a:srgbClr val="848484"/>
          </a:solidFill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請按鈕取票</a:t>
            </a:r>
            <a:endParaRPr lang="zh-TW" altLang="en-US" dirty="0">
              <a:solidFill>
                <a:schemeClr val="tx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57"/>
          <a:stretch/>
        </p:blipFill>
        <p:spPr>
          <a:xfrm>
            <a:off x="992738" y="938409"/>
            <a:ext cx="768686" cy="67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271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61424" y="683064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動機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812" y="988009"/>
            <a:ext cx="6791293" cy="5093470"/>
          </a:xfrm>
        </p:spPr>
      </p:pic>
      <p:sp>
        <p:nvSpPr>
          <p:cNvPr id="5" name="內容版面配置區 6"/>
          <p:cNvSpPr txBox="1">
            <a:spLocks/>
          </p:cNvSpPr>
          <p:nvPr/>
        </p:nvSpPr>
        <p:spPr>
          <a:xfrm>
            <a:off x="1141412" y="2249487"/>
            <a:ext cx="306482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但總是要擔心磁扣不見，或者離開停車場不知道停了多久還要去繳費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57"/>
          <a:stretch/>
        </p:blipFill>
        <p:spPr>
          <a:xfrm>
            <a:off x="992738" y="988009"/>
            <a:ext cx="768686" cy="675238"/>
          </a:xfrm>
          <a:prstGeom prst="rect">
            <a:avLst/>
          </a:prstGeom>
        </p:spPr>
      </p:pic>
      <p:sp>
        <p:nvSpPr>
          <p:cNvPr id="7" name="圓角矩形圖說文字 6"/>
          <p:cNvSpPr/>
          <p:nvPr/>
        </p:nvSpPr>
        <p:spPr>
          <a:xfrm>
            <a:off x="9208546" y="1129553"/>
            <a:ext cx="1473798" cy="796066"/>
          </a:xfrm>
          <a:prstGeom prst="wedgeRoundRectCallout">
            <a:avLst>
              <a:gd name="adj1" fmla="val -77714"/>
              <a:gd name="adj2" fmla="val -1014"/>
              <a:gd name="adj3" fmla="val 16667"/>
            </a:avLst>
          </a:prstGeom>
          <a:solidFill>
            <a:srgbClr val="848484"/>
          </a:solidFill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要放哪裡好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?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5397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3" y="2249487"/>
            <a:ext cx="4181152" cy="3541714"/>
          </a:xfrm>
        </p:spPr>
        <p:txBody>
          <a:bodyPr/>
          <a:lstStyle/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如果有一套系統或是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app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能夠結合停車場系統與行動支付，使用者只需透過隨身攜帶的手機進行身分認證即可快速出入停車場。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506187"/>
            <a:ext cx="4525846" cy="6034462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712428" y="770917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動機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57"/>
          <a:stretch/>
        </p:blipFill>
        <p:spPr>
          <a:xfrm>
            <a:off x="943742" y="1104265"/>
            <a:ext cx="768686" cy="675238"/>
          </a:xfrm>
          <a:prstGeom prst="rect">
            <a:avLst/>
          </a:prstGeom>
        </p:spPr>
      </p:pic>
      <p:sp>
        <p:nvSpPr>
          <p:cNvPr id="8" name="圓角矩形圖說文字 7"/>
          <p:cNvSpPr/>
          <p:nvPr/>
        </p:nvSpPr>
        <p:spPr>
          <a:xfrm>
            <a:off x="8908644" y="1112169"/>
            <a:ext cx="1580061" cy="796066"/>
          </a:xfrm>
          <a:prstGeom prst="wedgeRoundRectCallout">
            <a:avLst>
              <a:gd name="adj1" fmla="val -77714"/>
              <a:gd name="adj2" fmla="val -1014"/>
              <a:gd name="adj3" fmla="val 16667"/>
            </a:avLst>
          </a:prstGeom>
          <a:solidFill>
            <a:srgbClr val="848484"/>
          </a:solidFill>
          <a:ln w="63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低頭族就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4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偶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980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90757" y="650072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架構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42906" y="1743877"/>
            <a:ext cx="7629432" cy="43126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矩形 5"/>
          <p:cNvSpPr/>
          <p:nvPr/>
        </p:nvSpPr>
        <p:spPr>
          <a:xfrm>
            <a:off x="5736520" y="3219903"/>
            <a:ext cx="521509" cy="7180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 rot="3461140">
            <a:off x="7142665" y="3776771"/>
            <a:ext cx="509896" cy="7343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8" name="矩形 7"/>
          <p:cNvSpPr/>
          <p:nvPr/>
        </p:nvSpPr>
        <p:spPr>
          <a:xfrm rot="17892425">
            <a:off x="8033355" y="2419896"/>
            <a:ext cx="509896" cy="7343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325" y="3100330"/>
            <a:ext cx="1047830" cy="104783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098"/>
          <a:stretch/>
        </p:blipFill>
        <p:spPr>
          <a:xfrm>
            <a:off x="1376979" y="1138770"/>
            <a:ext cx="513778" cy="44648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56932" y="3578912"/>
            <a:ext cx="521509" cy="7180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2" name="矩形 11"/>
          <p:cNvSpPr/>
          <p:nvPr/>
        </p:nvSpPr>
        <p:spPr>
          <a:xfrm rot="3567880">
            <a:off x="8337115" y="4261920"/>
            <a:ext cx="521509" cy="7180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4"/>
          <a:stretch/>
        </p:blipFill>
        <p:spPr>
          <a:xfrm rot="1253174">
            <a:off x="6691201" y="4251518"/>
            <a:ext cx="819066" cy="71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3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19145" y="961020"/>
            <a:ext cx="9075867" cy="879626"/>
          </a:xfrm>
        </p:spPr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功能與使用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3" y="2249487"/>
            <a:ext cx="5026305" cy="3541714"/>
          </a:xfrm>
        </p:spPr>
        <p:txBody>
          <a:bodyPr/>
          <a:lstStyle/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抵達停車場入口，使用者只須掃描右方</a:t>
            </a:r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QRcode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，即可自動連線到認證系統。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en-US" altLang="zh-TW" dirty="0" err="1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QRcode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每天會更新，故安全性無虞，不會有重複登入的問題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使用者登出後會刪除資料，不會保存在管理</a:t>
            </a: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端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448" y="1919829"/>
            <a:ext cx="3669823" cy="366982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98"/>
          <a:stretch/>
        </p:blipFill>
        <p:spPr>
          <a:xfrm>
            <a:off x="1244453" y="1151124"/>
            <a:ext cx="574692" cy="49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7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92111" y="693821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功能與使用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42278" y="2249487"/>
            <a:ext cx="5586805" cy="3541714"/>
          </a:xfrm>
        </p:spPr>
        <p:txBody>
          <a:bodyPr>
            <a:normAutofit lnSpcReduction="10000"/>
          </a:bodyPr>
          <a:lstStyle/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使用者在進入停車場的時候，利用自己輸入的帳號與密碼當作認證，而離開時，就只要再次輸入帳密，就可得知停車時數與費用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同時管理者透過建立的數據庫可得知車輛進出數量，配合一些資料分析可提供更多資訊給管理者來改善營運方式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136" y="107576"/>
            <a:ext cx="4486275" cy="65532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98"/>
          <a:stretch/>
        </p:blipFill>
        <p:spPr>
          <a:xfrm>
            <a:off x="917419" y="1108093"/>
            <a:ext cx="574692" cy="49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834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43841" y="618518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功能與使用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10667" y="2325043"/>
            <a:ext cx="2924089" cy="2193066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25462" y="2269389"/>
            <a:ext cx="2924091" cy="230437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50146" y="2260204"/>
            <a:ext cx="2924091" cy="2322741"/>
          </a:xfrm>
          <a:prstGeom prst="rect">
            <a:avLst/>
          </a:prstGeom>
        </p:spPr>
      </p:pic>
      <p:sp>
        <p:nvSpPr>
          <p:cNvPr id="7" name="內容版面配置區 2"/>
          <p:cNvSpPr txBox="1">
            <a:spLocks/>
          </p:cNvSpPr>
          <p:nvPr/>
        </p:nvSpPr>
        <p:spPr>
          <a:xfrm>
            <a:off x="8026121" y="5228766"/>
            <a:ext cx="1781081" cy="102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輸入錯</a:t>
            </a: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誤</a:t>
            </a:r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4635322" y="5202000"/>
            <a:ext cx="2191715" cy="102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離開停車</a:t>
            </a: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場</a:t>
            </a:r>
          </a:p>
        </p:txBody>
      </p:sp>
      <p:sp>
        <p:nvSpPr>
          <p:cNvPr id="9" name="內容版面配置區 2"/>
          <p:cNvSpPr txBox="1">
            <a:spLocks/>
          </p:cNvSpPr>
          <p:nvPr/>
        </p:nvSpPr>
        <p:spPr>
          <a:xfrm>
            <a:off x="1380477" y="5228766"/>
            <a:ext cx="2023051" cy="102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進入停車場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8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098"/>
          <a:stretch/>
        </p:blipFill>
        <p:spPr>
          <a:xfrm>
            <a:off x="1169149" y="1046244"/>
            <a:ext cx="574692" cy="49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4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03920" y="566523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未來與展望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1026" name="Picture 2" descr="http://www.bjrxnews.com/UploadFile/WebPic/201409/20140924075348316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008" y="1882588"/>
            <a:ext cx="5865403" cy="390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800754" y="1971581"/>
            <a:ext cx="4093975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希望未來能夠結合行動支付以及大數據，使停車更方便與人性化，更進一步分析客戶的行為，達到利益最大化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784"/>
          <a:stretch/>
        </p:blipFill>
        <p:spPr>
          <a:xfrm>
            <a:off x="800754" y="1009973"/>
            <a:ext cx="678399" cy="59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7687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電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電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電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TM04033919[[fn=電路]]</Template>
  <TotalTime>265</TotalTime>
  <Words>258</Words>
  <Application>Microsoft Office PowerPoint</Application>
  <PresentationFormat>寬螢幕</PresentationFormat>
  <Paragraphs>32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Adobe 黑体 Std R</vt:lpstr>
      <vt:lpstr>KaiTi</vt:lpstr>
      <vt:lpstr>新細明體</vt:lpstr>
      <vt:lpstr>Arial</vt:lpstr>
      <vt:lpstr>Trebuchet MS</vt:lpstr>
      <vt:lpstr>Tw Cen MT</vt:lpstr>
      <vt:lpstr>電路</vt:lpstr>
      <vt:lpstr>Parking system</vt:lpstr>
      <vt:lpstr>動機</vt:lpstr>
      <vt:lpstr>動機</vt:lpstr>
      <vt:lpstr>PowerPoint 簡報</vt:lpstr>
      <vt:lpstr>架構</vt:lpstr>
      <vt:lpstr>功能與使用</vt:lpstr>
      <vt:lpstr>功能與使用</vt:lpstr>
      <vt:lpstr>功能與使用</vt:lpstr>
      <vt:lpstr>未來與展望</vt:lpstr>
      <vt:lpstr>DEMO </vt:lpstr>
      <vt:lpstr>遇到困難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kevin hsiao</dc:creator>
  <cp:lastModifiedBy>kevin hsiao</cp:lastModifiedBy>
  <cp:revision>20</cp:revision>
  <dcterms:created xsi:type="dcterms:W3CDTF">2016-01-12T10:09:07Z</dcterms:created>
  <dcterms:modified xsi:type="dcterms:W3CDTF">2016-01-12T14:34:38Z</dcterms:modified>
</cp:coreProperties>
</file>

<file path=docProps/thumbnail.jpeg>
</file>